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545" y="3124200"/>
            <a:ext cx="44862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" y="2671445"/>
            <a:ext cx="112680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10" y="4460875"/>
            <a:ext cx="3724275" cy="76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9605" y="2583815"/>
            <a:ext cx="31737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1820" y="2564765"/>
            <a:ext cx="31737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2065" y="3387090"/>
            <a:ext cx="54044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1876425"/>
            <a:ext cx="11687175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78400" y="1877060"/>
            <a:ext cx="207835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43275" y="2652395"/>
            <a:ext cx="2078355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470" y="3501390"/>
            <a:ext cx="252222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9440" y="3520440"/>
            <a:ext cx="2522220" cy="60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840" y="1254125"/>
            <a:ext cx="711517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620" y="2757805"/>
            <a:ext cx="946785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" y="1962150"/>
            <a:ext cx="11725275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43645" y="4122420"/>
            <a:ext cx="12179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3695"/>
            <a:ext cx="115824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47785" y="2167890"/>
            <a:ext cx="19551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01175" y="3037205"/>
            <a:ext cx="19551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1652905"/>
            <a:ext cx="117824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255" y="3081020"/>
            <a:ext cx="11668125" cy="145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33820" y="1525270"/>
            <a:ext cx="14547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5240" y="3717925"/>
            <a:ext cx="2985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2338070"/>
            <a:ext cx="11668125" cy="2181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43045" y="3709035"/>
            <a:ext cx="29565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" y="2004695"/>
            <a:ext cx="11744325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47645" y="1837690"/>
            <a:ext cx="28625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44440" y="2678430"/>
            <a:ext cx="28625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7495"/>
            <a:ext cx="1165860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91270" y="1421130"/>
            <a:ext cx="21729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20075" y="3235960"/>
            <a:ext cx="14643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70" y="2204085"/>
            <a:ext cx="114014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3300" y="1118870"/>
            <a:ext cx="60388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90395"/>
            <a:ext cx="11563350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1275" y="4313555"/>
            <a:ext cx="324104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85925"/>
            <a:ext cx="1156335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1465" y="369062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33890" y="3690620"/>
            <a:ext cx="14636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7315" y="4407535"/>
            <a:ext cx="20307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2652395"/>
            <a:ext cx="1164907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90" y="1516380"/>
            <a:ext cx="960120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233295"/>
            <a:ext cx="1055370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416050"/>
            <a:ext cx="11630025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69890" y="1297940"/>
            <a:ext cx="29375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40150" y="2933065"/>
            <a:ext cx="29375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4880" y="4549140"/>
            <a:ext cx="29375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880" y="1410335"/>
            <a:ext cx="684847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2799715"/>
            <a:ext cx="11658600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55995" y="2686050"/>
            <a:ext cx="31457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4650" y="3623310"/>
            <a:ext cx="17856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7710" y="4416425"/>
            <a:ext cx="27889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0910" y="4416425"/>
            <a:ext cx="27889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2014-01-16T01:53:23Z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